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6" r:id="rId9"/>
    <p:sldId id="265" r:id="rId10"/>
    <p:sldId id="264" r:id="rId11"/>
    <p:sldId id="268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4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E-28EE-481A-A08C-99CE1AF1E5E4}" type="datetimeFigureOut">
              <a:rPr lang="en-NZ" smtClean="0"/>
              <a:t>30/05/2013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76AC-6269-48C8-93B1-72EF1649C1F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43521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E-28EE-481A-A08C-99CE1AF1E5E4}" type="datetimeFigureOut">
              <a:rPr lang="en-NZ" smtClean="0"/>
              <a:t>30/05/2013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76AC-6269-48C8-93B1-72EF1649C1F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85893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E-28EE-481A-A08C-99CE1AF1E5E4}" type="datetimeFigureOut">
              <a:rPr lang="en-NZ" smtClean="0"/>
              <a:t>30/05/2013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76AC-6269-48C8-93B1-72EF1649C1F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3180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E-28EE-481A-A08C-99CE1AF1E5E4}" type="datetimeFigureOut">
              <a:rPr lang="en-NZ" smtClean="0"/>
              <a:t>30/05/2013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76AC-6269-48C8-93B1-72EF1649C1F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31206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E-28EE-481A-A08C-99CE1AF1E5E4}" type="datetimeFigureOut">
              <a:rPr lang="en-NZ" smtClean="0"/>
              <a:t>30/05/2013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76AC-6269-48C8-93B1-72EF1649C1F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48628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E-28EE-481A-A08C-99CE1AF1E5E4}" type="datetimeFigureOut">
              <a:rPr lang="en-NZ" smtClean="0"/>
              <a:t>30/05/2013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76AC-6269-48C8-93B1-72EF1649C1F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84685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E-28EE-481A-A08C-99CE1AF1E5E4}" type="datetimeFigureOut">
              <a:rPr lang="en-NZ" smtClean="0"/>
              <a:t>30/05/2013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76AC-6269-48C8-93B1-72EF1649C1F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7731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E-28EE-481A-A08C-99CE1AF1E5E4}" type="datetimeFigureOut">
              <a:rPr lang="en-NZ" smtClean="0"/>
              <a:t>30/05/2013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76AC-6269-48C8-93B1-72EF1649C1F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04523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E-28EE-481A-A08C-99CE1AF1E5E4}" type="datetimeFigureOut">
              <a:rPr lang="en-NZ" smtClean="0"/>
              <a:t>30/05/2013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76AC-6269-48C8-93B1-72EF1649C1F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2915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E-28EE-481A-A08C-99CE1AF1E5E4}" type="datetimeFigureOut">
              <a:rPr lang="en-NZ" smtClean="0"/>
              <a:t>30/05/2013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76AC-6269-48C8-93B1-72EF1649C1F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93955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5AEE-28EE-481A-A08C-99CE1AF1E5E4}" type="datetimeFigureOut">
              <a:rPr lang="en-NZ" smtClean="0"/>
              <a:t>30/05/2013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76AC-6269-48C8-93B1-72EF1649C1F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6478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25AEE-28EE-481A-A08C-99CE1AF1E5E4}" type="datetimeFigureOut">
              <a:rPr lang="en-NZ" smtClean="0"/>
              <a:t>30/05/2013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E76AC-6269-48C8-93B1-72EF1649C1F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116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Infoserv\Logos\Our logos\PPTA logo\raster versions\ppta_sail_logo_ra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04893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Poverty and education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A PPTA perspective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4280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78342"/>
            <a:ext cx="8538786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349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42" name="Picture 2" descr="http://upload.wikimedia.org/wikipedia/commons/f/f5/Oasis_in_Lib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5627" y="-2331640"/>
            <a:ext cx="15240000" cy="11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67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11266" name="Picture 2" descr="http://img.scoop.co.nz/stories/images/0505/8359faa85c71fca11aeb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45" y="1556792"/>
            <a:ext cx="851925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09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30" name="Picture 6" descr="http://msnbctv.files.wordpress.com/2012/12/840318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819472"/>
            <a:ext cx="12350676" cy="9264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50794" y="188640"/>
            <a:ext cx="3293206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i="1" dirty="0" smtClean="0"/>
              <a:t>“In </a:t>
            </a:r>
            <a:r>
              <a:rPr lang="en-NZ" sz="2000" b="1" i="1" dirty="0"/>
              <a:t>northeast Georgia, Gainesville Elementary School is mostly Hispanic and 90 </a:t>
            </a:r>
            <a:r>
              <a:rPr lang="en-NZ" sz="2000" b="1" i="1" dirty="0" err="1"/>
              <a:t>percent</a:t>
            </a:r>
            <a:r>
              <a:rPr lang="en-NZ" sz="2000" b="1" i="1" dirty="0"/>
              <a:t> poor. And this year, 90 </a:t>
            </a:r>
            <a:r>
              <a:rPr lang="en-NZ" sz="2000" b="1" i="1" dirty="0" err="1"/>
              <a:t>percent</a:t>
            </a:r>
            <a:r>
              <a:rPr lang="en-NZ" sz="2000" b="1" i="1" dirty="0"/>
              <a:t> of its students passed state tests in reading and math. </a:t>
            </a:r>
          </a:p>
          <a:p>
            <a:r>
              <a:rPr lang="en-NZ" sz="2000" b="1" i="1" dirty="0" smtClean="0"/>
              <a:t>The </a:t>
            </a:r>
            <a:r>
              <a:rPr lang="en-NZ" sz="2000" b="1" i="1" dirty="0"/>
              <a:t>principal -- the principal expresses the philosophy of his school this way: "We don't focus on what we can't do at this school; we focus on what we can do. And we do whatever it takes to get kids across the finish line." </a:t>
            </a:r>
          </a:p>
          <a:p>
            <a:r>
              <a:rPr lang="en-NZ" sz="2000" b="1" i="1" dirty="0"/>
              <a:t>See, this principal is challenging the soft bigotry of low expectations</a:t>
            </a:r>
            <a:r>
              <a:rPr lang="en-NZ" sz="2000" b="1" i="1" dirty="0" smtClean="0"/>
              <a:t>.”</a:t>
            </a:r>
          </a:p>
          <a:p>
            <a:r>
              <a:rPr lang="en-NZ" sz="1600" dirty="0" smtClean="0"/>
              <a:t>George W. Bush Acceptance Speech 2004</a:t>
            </a:r>
            <a:endParaRPr lang="en-NZ" sz="1600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3515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076" name="Picture 4" descr="http://cdn.3news.co.nz/3news/AM/2013/5/22/298737/hekia-parata-getty-1200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649" y="-459432"/>
            <a:ext cx="11430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188640"/>
            <a:ext cx="295232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b="1" i="1" dirty="0"/>
              <a:t>“Too many of the kids falling behind because they are not getting the quality teaching and leadership that all the evidence tells us makes the difference are Māori and </a:t>
            </a:r>
            <a:r>
              <a:rPr lang="en-NZ" sz="2400" b="1" i="1" dirty="0" err="1"/>
              <a:t>Pasifika</a:t>
            </a:r>
            <a:r>
              <a:rPr lang="en-NZ" sz="2400" b="1" i="1" dirty="0"/>
              <a:t> learners, those who come from low socio-economic homes, or have special </a:t>
            </a:r>
            <a:r>
              <a:rPr lang="en-NZ" sz="2400" b="1" i="1" dirty="0" smtClean="0"/>
              <a:t>needs.”</a:t>
            </a:r>
            <a:r>
              <a:rPr lang="en-NZ" sz="2400" b="1" dirty="0" smtClean="0"/>
              <a:t> </a:t>
            </a:r>
          </a:p>
          <a:p>
            <a:r>
              <a:rPr lang="en-NZ" sz="2400" dirty="0" err="1" smtClean="0"/>
              <a:t>Hekia</a:t>
            </a:r>
            <a:r>
              <a:rPr lang="en-NZ" sz="2400" dirty="0" smtClean="0"/>
              <a:t> </a:t>
            </a:r>
            <a:r>
              <a:rPr lang="en-NZ" sz="2400" dirty="0" err="1" smtClean="0"/>
              <a:t>Parata</a:t>
            </a:r>
            <a:r>
              <a:rPr lang="en-NZ" sz="2400" dirty="0" smtClean="0"/>
              <a:t>, </a:t>
            </a:r>
          </a:p>
          <a:p>
            <a:r>
              <a:rPr lang="en-NZ" sz="2400" dirty="0" smtClean="0"/>
              <a:t>2012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225217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54137"/>
            <a:ext cx="9252520" cy="5955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612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8524"/>
            <a:ext cx="7263316" cy="6799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679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6146" name="Picture 2" descr="http://risk.comm.cornell.edu/social_determinants_of_heal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834717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54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Three approaches to the problem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Deny </a:t>
            </a:r>
          </a:p>
          <a:p>
            <a:r>
              <a:rPr lang="en-NZ" sz="4000" dirty="0" smtClean="0"/>
              <a:t>Address underlying causes</a:t>
            </a:r>
          </a:p>
          <a:p>
            <a:r>
              <a:rPr lang="en-NZ" sz="4000" dirty="0" smtClean="0"/>
              <a:t>Equip schools 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215283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PISA 2009 Results: Overcoming Social Background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764637" cy="4027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467544" y="2348880"/>
            <a:ext cx="8424936" cy="2880320"/>
          </a:xfrm>
          <a:prstGeom prst="roundRect">
            <a:avLst/>
          </a:prstGeom>
          <a:solidFill>
            <a:schemeClr val="accent2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0110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9218" name="Picture 2" descr="http://media2.apnonline.com.au/img/media/images/2011/05/04/A_070910WCBRCstgeorge04.feature-image_t4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5363421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05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90</Words>
  <Application>Microsoft Office PowerPoint</Application>
  <PresentationFormat>On-screen Show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Poverty and education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Three approaches to the problem</vt:lpstr>
      <vt:lpstr>PISA 2009 Results: Overcoming Social Background</vt:lpstr>
      <vt:lpstr>PowerPoint Presentation</vt:lpstr>
      <vt:lpstr>PowerPoint Presentation</vt:lpstr>
      <vt:lpstr>PowerPoint Presentation</vt:lpstr>
      <vt:lpstr>PowerPoint Presentation</vt:lpstr>
    </vt:vector>
  </TitlesOfParts>
  <Company>PPTA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Poverty and education</dc:title>
  <dc:creator>Tom Haig</dc:creator>
  <cp:lastModifiedBy>Deidre Vercauteren</cp:lastModifiedBy>
  <cp:revision>8</cp:revision>
  <dcterms:created xsi:type="dcterms:W3CDTF">2013-05-23T01:50:35Z</dcterms:created>
  <dcterms:modified xsi:type="dcterms:W3CDTF">2013-05-30T02:27:56Z</dcterms:modified>
</cp:coreProperties>
</file>